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0" d="100"/>
          <a:sy n="50" d="100"/>
        </p:scale>
        <p:origin x="48" y="4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E1B92B-097B-4970-8CEB-87D63C78B182}" type="doc">
      <dgm:prSet loTypeId="urn:microsoft.com/office/officeart/2016/7/layout/VerticalDownArrowProcess" loCatId="process" qsTypeId="urn:microsoft.com/office/officeart/2005/8/quickstyle/simple1" qsCatId="simple" csTypeId="urn:microsoft.com/office/officeart/2005/8/colors/colorful1" csCatId="colorful" phldr="1"/>
      <dgm:spPr/>
      <dgm:t>
        <a:bodyPr/>
        <a:lstStyle/>
        <a:p>
          <a:endParaRPr lang="en-US"/>
        </a:p>
      </dgm:t>
    </dgm:pt>
    <dgm:pt modelId="{402D1A1F-AF51-4D0D-91EF-B576CDFBE4F8}">
      <dgm:prSet/>
      <dgm:spPr/>
      <dgm:t>
        <a:bodyPr/>
        <a:lstStyle/>
        <a:p>
          <a:pPr>
            <a:defRPr b="1"/>
          </a:pPr>
          <a:r>
            <a:rPr lang="en-US"/>
            <a:t>Data collection methodology:</a:t>
          </a:r>
        </a:p>
      </dgm:t>
    </dgm:pt>
    <dgm:pt modelId="{23B50D70-E441-4CC9-8E94-CF3756D06193}" type="parTrans" cxnId="{4E30C0D5-5E3B-4EC8-B913-67431BDAE483}">
      <dgm:prSet/>
      <dgm:spPr/>
      <dgm:t>
        <a:bodyPr/>
        <a:lstStyle/>
        <a:p>
          <a:endParaRPr lang="en-US"/>
        </a:p>
      </dgm:t>
    </dgm:pt>
    <dgm:pt modelId="{749A1D81-21BB-4AB7-874C-5FB09C42FDA1}" type="sibTrans" cxnId="{4E30C0D5-5E3B-4EC8-B913-67431BDAE483}">
      <dgm:prSet/>
      <dgm:spPr/>
      <dgm:t>
        <a:bodyPr/>
        <a:lstStyle/>
        <a:p>
          <a:endParaRPr lang="en-US"/>
        </a:p>
      </dgm:t>
    </dgm:pt>
    <dgm:pt modelId="{F47E4A1E-74D1-4686-BEF5-7DC6507B9E3F}">
      <dgm:prSet/>
      <dgm:spPr/>
      <dgm:t>
        <a:bodyPr/>
        <a:lstStyle/>
        <a:p>
          <a:r>
            <a:rPr lang="en-US" b="1" dirty="0"/>
            <a:t>Web Scraping and API Integration: </a:t>
          </a:r>
          <a:r>
            <a:rPr lang="en-US" b="0" dirty="0"/>
            <a:t>Collected data from Wikipedia and SpaceX API </a:t>
          </a:r>
        </a:p>
      </dgm:t>
    </dgm:pt>
    <dgm:pt modelId="{B80B7A47-9309-4602-ABB5-6A8FFA2FCD54}" type="parTrans" cxnId="{C866C8B7-8B20-42BC-86CC-C5014FD9DB5D}">
      <dgm:prSet/>
      <dgm:spPr/>
      <dgm:t>
        <a:bodyPr/>
        <a:lstStyle/>
        <a:p>
          <a:endParaRPr lang="en-US"/>
        </a:p>
      </dgm:t>
    </dgm:pt>
    <dgm:pt modelId="{0D6D6C95-2118-4B20-8BDF-E1EFF75855FD}" type="sibTrans" cxnId="{C866C8B7-8B20-42BC-86CC-C5014FD9DB5D}">
      <dgm:prSet/>
      <dgm:spPr/>
      <dgm:t>
        <a:bodyPr/>
        <a:lstStyle/>
        <a:p>
          <a:endParaRPr lang="en-US"/>
        </a:p>
      </dgm:t>
    </dgm:pt>
    <dgm:pt modelId="{3F1B5D2B-F0AF-4CDB-BFC6-3E6364E4344C}">
      <dgm:prSet/>
      <dgm:spPr/>
      <dgm:t>
        <a:bodyPr/>
        <a:lstStyle/>
        <a:p>
          <a:pPr>
            <a:defRPr b="1"/>
          </a:pPr>
          <a:r>
            <a:rPr lang="en-US"/>
            <a:t>Perform data wrangling</a:t>
          </a:r>
        </a:p>
      </dgm:t>
    </dgm:pt>
    <dgm:pt modelId="{4F56B988-E488-4A63-A9E8-2691D19A0D04}" type="parTrans" cxnId="{B6289553-7F5E-4E37-9581-DAAEA3F3B0F8}">
      <dgm:prSet/>
      <dgm:spPr/>
      <dgm:t>
        <a:bodyPr/>
        <a:lstStyle/>
        <a:p>
          <a:endParaRPr lang="en-US"/>
        </a:p>
      </dgm:t>
    </dgm:pt>
    <dgm:pt modelId="{EEFB9496-3D23-43B7-9735-4918460A8448}" type="sibTrans" cxnId="{B6289553-7F5E-4E37-9581-DAAEA3F3B0F8}">
      <dgm:prSet/>
      <dgm:spPr/>
      <dgm:t>
        <a:bodyPr/>
        <a:lstStyle/>
        <a:p>
          <a:endParaRPr lang="en-US"/>
        </a:p>
      </dgm:t>
    </dgm:pt>
    <dgm:pt modelId="{E8DAA635-C406-464D-BDBE-090F6621D269}">
      <dgm:prSet/>
      <dgm:spPr/>
      <dgm:t>
        <a:bodyPr/>
        <a:lstStyle/>
        <a:p>
          <a:r>
            <a:rPr lang="en-US" b="1" dirty="0"/>
            <a:t>Cleaning and Structuring: </a:t>
          </a:r>
          <a:r>
            <a:rPr lang="en-US" b="0" dirty="0"/>
            <a:t>Removed inconsistencies and structured data for analysis</a:t>
          </a:r>
        </a:p>
      </dgm:t>
    </dgm:pt>
    <dgm:pt modelId="{D728224F-73DE-44EB-854D-E3FD5E513997}" type="parTrans" cxnId="{D0998299-77F3-4C4F-9075-566F3664BE11}">
      <dgm:prSet/>
      <dgm:spPr/>
      <dgm:t>
        <a:bodyPr/>
        <a:lstStyle/>
        <a:p>
          <a:endParaRPr lang="en-US"/>
        </a:p>
      </dgm:t>
    </dgm:pt>
    <dgm:pt modelId="{0F5D70ED-F082-4BF3-8F8D-0064AFC8B0D7}" type="sibTrans" cxnId="{D0998299-77F3-4C4F-9075-566F3664BE11}">
      <dgm:prSet/>
      <dgm:spPr/>
      <dgm:t>
        <a:bodyPr/>
        <a:lstStyle/>
        <a:p>
          <a:endParaRPr lang="en-US"/>
        </a:p>
      </dgm:t>
    </dgm:pt>
    <dgm:pt modelId="{2FCDEEB2-FC7A-418A-8583-609497FBEBF6}">
      <dgm:prSet/>
      <dgm:spPr/>
      <dgm:t>
        <a:bodyPr/>
        <a:lstStyle/>
        <a:p>
          <a:pPr>
            <a:defRPr b="1"/>
          </a:pPr>
          <a:r>
            <a:rPr lang="en-US" dirty="0"/>
            <a:t>Perform exploratory data analysis (EDA) using visualization and SQL</a:t>
          </a:r>
        </a:p>
      </dgm:t>
    </dgm:pt>
    <dgm:pt modelId="{D1A2F6F2-D4E2-4EC7-A58E-D5D85E9F456B}" type="parTrans" cxnId="{F64EED24-0036-43EB-A62F-6320D84B8032}">
      <dgm:prSet/>
      <dgm:spPr/>
      <dgm:t>
        <a:bodyPr/>
        <a:lstStyle/>
        <a:p>
          <a:endParaRPr lang="en-US"/>
        </a:p>
      </dgm:t>
    </dgm:pt>
    <dgm:pt modelId="{1B9E5C65-86B7-4D61-BC1C-D4AC9838A505}" type="sibTrans" cxnId="{F64EED24-0036-43EB-A62F-6320D84B8032}">
      <dgm:prSet/>
      <dgm:spPr/>
      <dgm:t>
        <a:bodyPr/>
        <a:lstStyle/>
        <a:p>
          <a:endParaRPr lang="en-US"/>
        </a:p>
      </dgm:t>
    </dgm:pt>
    <dgm:pt modelId="{E39990A4-5DAF-4C63-BF34-870B07452D36}">
      <dgm:prSet/>
      <dgm:spPr/>
      <dgm:t>
        <a:bodyPr/>
        <a:lstStyle/>
        <a:p>
          <a:pPr>
            <a:defRPr b="1"/>
          </a:pPr>
          <a:r>
            <a:rPr lang="en-US" dirty="0"/>
            <a:t>Perform interactive visual analytics using Folium and </a:t>
          </a:r>
          <a:r>
            <a:rPr lang="en-US" dirty="0" err="1"/>
            <a:t>Plotly</a:t>
          </a:r>
          <a:r>
            <a:rPr lang="en-US" dirty="0"/>
            <a:t> Dash</a:t>
          </a:r>
        </a:p>
      </dgm:t>
    </dgm:pt>
    <dgm:pt modelId="{2964C0EC-0ADE-4467-891C-9F4DFBC89F6C}" type="parTrans" cxnId="{3AA0184D-56F3-4FEF-BBF0-685130DF1004}">
      <dgm:prSet/>
      <dgm:spPr/>
      <dgm:t>
        <a:bodyPr/>
        <a:lstStyle/>
        <a:p>
          <a:endParaRPr lang="en-US"/>
        </a:p>
      </dgm:t>
    </dgm:pt>
    <dgm:pt modelId="{33FAA3E6-76F4-4865-82B4-785733D3C4EF}" type="sibTrans" cxnId="{3AA0184D-56F3-4FEF-BBF0-685130DF1004}">
      <dgm:prSet/>
      <dgm:spPr/>
      <dgm:t>
        <a:bodyPr/>
        <a:lstStyle/>
        <a:p>
          <a:endParaRPr lang="en-US"/>
        </a:p>
      </dgm:t>
    </dgm:pt>
    <dgm:pt modelId="{A9B7A25A-AFC3-409A-9740-599CFD83B258}">
      <dgm:prSet/>
      <dgm:spPr/>
      <dgm:t>
        <a:bodyPr/>
        <a:lstStyle/>
        <a:p>
          <a:pPr>
            <a:defRPr b="1"/>
          </a:pPr>
          <a:r>
            <a:rPr lang="en-US" dirty="0"/>
            <a:t>Perform predictive analysis using classification models</a:t>
          </a:r>
        </a:p>
      </dgm:t>
    </dgm:pt>
    <dgm:pt modelId="{8C2A4803-5D5A-4C92-869C-DE43724D4987}" type="parTrans" cxnId="{BA01F7A7-3274-493E-A679-E6B9C67BE3FD}">
      <dgm:prSet/>
      <dgm:spPr/>
      <dgm:t>
        <a:bodyPr/>
        <a:lstStyle/>
        <a:p>
          <a:endParaRPr lang="en-US"/>
        </a:p>
      </dgm:t>
    </dgm:pt>
    <dgm:pt modelId="{8ABF2B3F-8490-4D5D-BA09-41673D252C3C}" type="sibTrans" cxnId="{BA01F7A7-3274-493E-A679-E6B9C67BE3FD}">
      <dgm:prSet/>
      <dgm:spPr/>
      <dgm:t>
        <a:bodyPr/>
        <a:lstStyle/>
        <a:p>
          <a:endParaRPr lang="en-US"/>
        </a:p>
      </dgm:t>
    </dgm:pt>
    <dgm:pt modelId="{25507314-9D38-46EA-9EC6-75551C097992}">
      <dgm:prSet/>
      <dgm:spPr/>
      <dgm:t>
        <a:bodyPr/>
        <a:lstStyle/>
        <a:p>
          <a:r>
            <a:rPr lang="en-US" dirty="0"/>
            <a:t>Built, tune, evaluate classification models</a:t>
          </a:r>
        </a:p>
      </dgm:t>
    </dgm:pt>
    <dgm:pt modelId="{6EA29E8C-E763-45F7-899C-0CA644789655}" type="parTrans" cxnId="{74B1D6B8-762E-406E-B76A-DFA315700B03}">
      <dgm:prSet/>
      <dgm:spPr/>
      <dgm:t>
        <a:bodyPr/>
        <a:lstStyle/>
        <a:p>
          <a:endParaRPr lang="en-US"/>
        </a:p>
      </dgm:t>
    </dgm:pt>
    <dgm:pt modelId="{7CEBFB5F-C7D9-4153-B136-D62353BBA41E}" type="sibTrans" cxnId="{74B1D6B8-762E-406E-B76A-DFA315700B03}">
      <dgm:prSet/>
      <dgm:spPr/>
      <dgm:t>
        <a:bodyPr/>
        <a:lstStyle/>
        <a:p>
          <a:endParaRPr lang="en-US"/>
        </a:p>
      </dgm:t>
    </dgm:pt>
    <dgm:pt modelId="{2CBE3F5D-E3AC-4332-93F2-C303D1B84DD2}">
      <dgm:prSet/>
      <dgm:spPr/>
      <dgm:t>
        <a:bodyPr/>
        <a:lstStyle/>
        <a:p>
          <a:r>
            <a:rPr lang="en-US" b="1" dirty="0"/>
            <a:t>SQL Queries and Visualizations: </a:t>
          </a:r>
          <a:r>
            <a:rPr lang="en-US" b="0" dirty="0"/>
            <a:t>identified patterns and trends through SQL and visualizations.</a:t>
          </a:r>
          <a:endParaRPr lang="en-US" dirty="0"/>
        </a:p>
      </dgm:t>
    </dgm:pt>
    <dgm:pt modelId="{0604AEF7-4E0A-4ACA-8F85-26A57E73773B}" type="parTrans" cxnId="{CFF1CB50-16F1-4C0B-8324-37D45CA9B47E}">
      <dgm:prSet/>
      <dgm:spPr/>
      <dgm:t>
        <a:bodyPr/>
        <a:lstStyle/>
        <a:p>
          <a:endParaRPr lang="en-US"/>
        </a:p>
      </dgm:t>
    </dgm:pt>
    <dgm:pt modelId="{EEA9D886-5A67-45D0-B7F3-C97FEA7FF186}" type="sibTrans" cxnId="{CFF1CB50-16F1-4C0B-8324-37D45CA9B47E}">
      <dgm:prSet/>
      <dgm:spPr/>
      <dgm:t>
        <a:bodyPr/>
        <a:lstStyle/>
        <a:p>
          <a:endParaRPr lang="en-US"/>
        </a:p>
      </dgm:t>
    </dgm:pt>
    <dgm:pt modelId="{11B5F5E4-09E9-4FC2-8E75-6AFA4860C9A7}">
      <dgm:prSet/>
      <dgm:spPr/>
      <dgm:t>
        <a:bodyPr/>
        <a:lstStyle/>
        <a:p>
          <a:r>
            <a:rPr lang="en-US" b="1" dirty="0"/>
            <a:t>Interactive Maps and Dashboards: </a:t>
          </a:r>
          <a:r>
            <a:rPr lang="en-US" b="0" dirty="0"/>
            <a:t>Created interactive maps and dashboards for data exploration. </a:t>
          </a:r>
        </a:p>
      </dgm:t>
    </dgm:pt>
    <dgm:pt modelId="{4532275E-6E06-495C-8084-6D5B1ACDE964}" type="parTrans" cxnId="{3EEC985B-8A5A-445D-9E05-56DCBC383EC7}">
      <dgm:prSet/>
      <dgm:spPr/>
      <dgm:t>
        <a:bodyPr/>
        <a:lstStyle/>
        <a:p>
          <a:endParaRPr lang="en-US"/>
        </a:p>
      </dgm:t>
    </dgm:pt>
    <dgm:pt modelId="{C13B2546-2426-466C-B843-0C8F80C6219A}" type="sibTrans" cxnId="{3EEC985B-8A5A-445D-9E05-56DCBC383EC7}">
      <dgm:prSet/>
      <dgm:spPr/>
      <dgm:t>
        <a:bodyPr/>
        <a:lstStyle/>
        <a:p>
          <a:endParaRPr lang="en-US"/>
        </a:p>
      </dgm:t>
    </dgm:pt>
    <dgm:pt modelId="{DF360302-CE23-429D-B278-1C7694DB8D4E}" type="pres">
      <dgm:prSet presAssocID="{33E1B92B-097B-4970-8CEB-87D63C78B182}" presName="Name0" presStyleCnt="0">
        <dgm:presLayoutVars>
          <dgm:dir/>
          <dgm:animLvl val="lvl"/>
          <dgm:resizeHandles val="exact"/>
        </dgm:presLayoutVars>
      </dgm:prSet>
      <dgm:spPr/>
    </dgm:pt>
    <dgm:pt modelId="{9B74A366-A2D0-45D7-9478-DD7247270903}" type="pres">
      <dgm:prSet presAssocID="{A9B7A25A-AFC3-409A-9740-599CFD83B258}" presName="boxAndChildren" presStyleCnt="0"/>
      <dgm:spPr/>
    </dgm:pt>
    <dgm:pt modelId="{EDDFBA28-8F7C-4FBE-8762-E993396E9FE5}" type="pres">
      <dgm:prSet presAssocID="{A9B7A25A-AFC3-409A-9740-599CFD83B258}" presName="parentTextBox" presStyleLbl="alignNode1" presStyleIdx="0" presStyleCnt="5"/>
      <dgm:spPr/>
    </dgm:pt>
    <dgm:pt modelId="{EC437E4A-02D9-4A11-963E-4875AA82B67A}" type="pres">
      <dgm:prSet presAssocID="{A9B7A25A-AFC3-409A-9740-599CFD83B258}" presName="descendantBox" presStyleLbl="bgAccFollowNode1" presStyleIdx="0" presStyleCnt="5"/>
      <dgm:spPr/>
    </dgm:pt>
    <dgm:pt modelId="{85F9890E-8F27-4F21-B1B1-BB3ABA93F7EC}" type="pres">
      <dgm:prSet presAssocID="{33FAA3E6-76F4-4865-82B4-785733D3C4EF}" presName="sp" presStyleCnt="0"/>
      <dgm:spPr/>
    </dgm:pt>
    <dgm:pt modelId="{6BCC8C74-DEEA-4DB1-8178-A5E17445F83E}" type="pres">
      <dgm:prSet presAssocID="{E39990A4-5DAF-4C63-BF34-870B07452D36}" presName="arrowAndChildren" presStyleCnt="0"/>
      <dgm:spPr/>
    </dgm:pt>
    <dgm:pt modelId="{2C471DA3-9043-4B13-B974-09556DEE9EEC}" type="pres">
      <dgm:prSet presAssocID="{E39990A4-5DAF-4C63-BF34-870B07452D36}" presName="parentTextArrow" presStyleLbl="node1" presStyleIdx="0" presStyleCnt="0"/>
      <dgm:spPr/>
    </dgm:pt>
    <dgm:pt modelId="{57F17C70-F99C-4E3A-91F4-B661560573F3}" type="pres">
      <dgm:prSet presAssocID="{E39990A4-5DAF-4C63-BF34-870B07452D36}" presName="arrow" presStyleLbl="alignNode1" presStyleIdx="1" presStyleCnt="5" custScaleX="98178" custScaleY="136007"/>
      <dgm:spPr/>
    </dgm:pt>
    <dgm:pt modelId="{1ECE0E81-749E-4859-9722-E4F3590E5B3E}" type="pres">
      <dgm:prSet presAssocID="{E39990A4-5DAF-4C63-BF34-870B07452D36}" presName="descendantArrow" presStyleLbl="bgAccFollowNode1" presStyleIdx="1" presStyleCnt="5" custScaleY="132110"/>
      <dgm:spPr/>
    </dgm:pt>
    <dgm:pt modelId="{A47A272C-5378-48E6-B930-F597D8993EAB}" type="pres">
      <dgm:prSet presAssocID="{1B9E5C65-86B7-4D61-BC1C-D4AC9838A505}" presName="sp" presStyleCnt="0"/>
      <dgm:spPr/>
    </dgm:pt>
    <dgm:pt modelId="{55C8A0B1-73A4-44B7-8F86-C1E19E3D29BA}" type="pres">
      <dgm:prSet presAssocID="{2FCDEEB2-FC7A-418A-8583-609497FBEBF6}" presName="arrowAndChildren" presStyleCnt="0"/>
      <dgm:spPr/>
    </dgm:pt>
    <dgm:pt modelId="{D7EF96A7-181B-423A-BFD6-BCBB6E6AADB1}" type="pres">
      <dgm:prSet presAssocID="{2FCDEEB2-FC7A-418A-8583-609497FBEBF6}" presName="parentTextArrow" presStyleLbl="node1" presStyleIdx="0" presStyleCnt="0"/>
      <dgm:spPr/>
    </dgm:pt>
    <dgm:pt modelId="{67A436D5-5FCF-41E8-80A1-35A002939021}" type="pres">
      <dgm:prSet presAssocID="{2FCDEEB2-FC7A-418A-8583-609497FBEBF6}" presName="arrow" presStyleLbl="alignNode1" presStyleIdx="2" presStyleCnt="5" custScaleY="137003"/>
      <dgm:spPr/>
    </dgm:pt>
    <dgm:pt modelId="{7D8ADF8F-1C55-4165-9CF3-60B1C551AB87}" type="pres">
      <dgm:prSet presAssocID="{2FCDEEB2-FC7A-418A-8583-609497FBEBF6}" presName="descendantArrow" presStyleLbl="bgAccFollowNode1" presStyleIdx="2" presStyleCnt="5" custScaleX="99246" custScaleY="140573" custLinFactNeighborX="-84" custLinFactNeighborY="-6309"/>
      <dgm:spPr/>
    </dgm:pt>
    <dgm:pt modelId="{15F69C7A-05BC-4D71-BAB8-95226A0F96A2}" type="pres">
      <dgm:prSet presAssocID="{EEFB9496-3D23-43B7-9735-4918460A8448}" presName="sp" presStyleCnt="0"/>
      <dgm:spPr/>
    </dgm:pt>
    <dgm:pt modelId="{89A113F6-5AC4-4C13-A6EB-A10696545456}" type="pres">
      <dgm:prSet presAssocID="{3F1B5D2B-F0AF-4CDB-BFC6-3E6364E4344C}" presName="arrowAndChildren" presStyleCnt="0"/>
      <dgm:spPr/>
    </dgm:pt>
    <dgm:pt modelId="{93BCC25B-1ABA-4B7D-B61C-A9C082FEF783}" type="pres">
      <dgm:prSet presAssocID="{3F1B5D2B-F0AF-4CDB-BFC6-3E6364E4344C}" presName="parentTextArrow" presStyleLbl="node1" presStyleIdx="0" presStyleCnt="0"/>
      <dgm:spPr/>
    </dgm:pt>
    <dgm:pt modelId="{99049A3E-49EA-4A24-A085-2BB46C36AD7E}" type="pres">
      <dgm:prSet presAssocID="{3F1B5D2B-F0AF-4CDB-BFC6-3E6364E4344C}" presName="arrow" presStyleLbl="alignNode1" presStyleIdx="3" presStyleCnt="5"/>
      <dgm:spPr/>
    </dgm:pt>
    <dgm:pt modelId="{6F2DF559-A60D-4A53-B367-17EF0978C3F6}" type="pres">
      <dgm:prSet presAssocID="{3F1B5D2B-F0AF-4CDB-BFC6-3E6364E4344C}" presName="descendantArrow" presStyleLbl="bgAccFollowNode1" presStyleIdx="3" presStyleCnt="5"/>
      <dgm:spPr/>
    </dgm:pt>
    <dgm:pt modelId="{6D08F6A9-D58F-4994-B77E-67EBB54D5BE4}" type="pres">
      <dgm:prSet presAssocID="{749A1D81-21BB-4AB7-874C-5FB09C42FDA1}" presName="sp" presStyleCnt="0"/>
      <dgm:spPr/>
    </dgm:pt>
    <dgm:pt modelId="{E445ECF1-B8BF-4EB3-9B2C-DB34112FEB11}" type="pres">
      <dgm:prSet presAssocID="{402D1A1F-AF51-4D0D-91EF-B576CDFBE4F8}" presName="arrowAndChildren" presStyleCnt="0"/>
      <dgm:spPr/>
    </dgm:pt>
    <dgm:pt modelId="{72A3C7D2-0D8B-4BD1-882E-4955E55E599D}" type="pres">
      <dgm:prSet presAssocID="{402D1A1F-AF51-4D0D-91EF-B576CDFBE4F8}" presName="parentTextArrow" presStyleLbl="node1" presStyleIdx="0" presStyleCnt="0"/>
      <dgm:spPr/>
    </dgm:pt>
    <dgm:pt modelId="{0536A2AC-678F-4086-9F7A-C5C561B8D13C}" type="pres">
      <dgm:prSet presAssocID="{402D1A1F-AF51-4D0D-91EF-B576CDFBE4F8}" presName="arrow" presStyleLbl="alignNode1" presStyleIdx="4" presStyleCnt="5"/>
      <dgm:spPr/>
    </dgm:pt>
    <dgm:pt modelId="{9A14D812-C4FF-4C79-BDC8-94A6EC0395AE}" type="pres">
      <dgm:prSet presAssocID="{402D1A1F-AF51-4D0D-91EF-B576CDFBE4F8}" presName="descendantArrow" presStyleLbl="bgAccFollowNode1" presStyleIdx="4" presStyleCnt="5" custLinFactNeighborX="-272" custLinFactNeighborY="-514"/>
      <dgm:spPr/>
    </dgm:pt>
  </dgm:ptLst>
  <dgm:cxnLst>
    <dgm:cxn modelId="{6B92BD24-7BEC-49E8-AA9E-2AF8A60FE194}" type="presOf" srcId="{2FCDEEB2-FC7A-418A-8583-609497FBEBF6}" destId="{67A436D5-5FCF-41E8-80A1-35A002939021}" srcOrd="1" destOrd="0" presId="urn:microsoft.com/office/officeart/2016/7/layout/VerticalDownArrowProcess"/>
    <dgm:cxn modelId="{F64EED24-0036-43EB-A62F-6320D84B8032}" srcId="{33E1B92B-097B-4970-8CEB-87D63C78B182}" destId="{2FCDEEB2-FC7A-418A-8583-609497FBEBF6}" srcOrd="2" destOrd="0" parTransId="{D1A2F6F2-D4E2-4EC7-A58E-D5D85E9F456B}" sibTransId="{1B9E5C65-86B7-4D61-BC1C-D4AC9838A505}"/>
    <dgm:cxn modelId="{791BF82A-4E33-4128-969E-7E6549BBCFE5}" type="presOf" srcId="{25507314-9D38-46EA-9EC6-75551C097992}" destId="{EC437E4A-02D9-4A11-963E-4875AA82B67A}" srcOrd="0" destOrd="0" presId="urn:microsoft.com/office/officeart/2016/7/layout/VerticalDownArrowProcess"/>
    <dgm:cxn modelId="{2D5F423E-6C5C-44A8-9068-19C8B9726F11}" type="presOf" srcId="{E39990A4-5DAF-4C63-BF34-870B07452D36}" destId="{2C471DA3-9043-4B13-B974-09556DEE9EEC}" srcOrd="0" destOrd="0" presId="urn:microsoft.com/office/officeart/2016/7/layout/VerticalDownArrowProcess"/>
    <dgm:cxn modelId="{3EEC985B-8A5A-445D-9E05-56DCBC383EC7}" srcId="{E39990A4-5DAF-4C63-BF34-870B07452D36}" destId="{11B5F5E4-09E9-4FC2-8E75-6AFA4860C9A7}" srcOrd="0" destOrd="0" parTransId="{4532275E-6E06-495C-8084-6D5B1ACDE964}" sibTransId="{C13B2546-2426-466C-B843-0C8F80C6219A}"/>
    <dgm:cxn modelId="{80B9C342-0FC8-439F-A0FB-7F531745B5DC}" type="presOf" srcId="{3F1B5D2B-F0AF-4CDB-BFC6-3E6364E4344C}" destId="{93BCC25B-1ABA-4B7D-B61C-A9C082FEF783}" srcOrd="0" destOrd="0" presId="urn:microsoft.com/office/officeart/2016/7/layout/VerticalDownArrowProcess"/>
    <dgm:cxn modelId="{C3C7EA62-D28D-4239-A608-500EF848D10F}" type="presOf" srcId="{2FCDEEB2-FC7A-418A-8583-609497FBEBF6}" destId="{D7EF96A7-181B-423A-BFD6-BCBB6E6AADB1}" srcOrd="0" destOrd="0" presId="urn:microsoft.com/office/officeart/2016/7/layout/VerticalDownArrowProcess"/>
    <dgm:cxn modelId="{21CB3245-4FF9-475D-BDC8-65F7DAB33BFD}" type="presOf" srcId="{11B5F5E4-09E9-4FC2-8E75-6AFA4860C9A7}" destId="{1ECE0E81-749E-4859-9722-E4F3590E5B3E}" srcOrd="0" destOrd="0" presId="urn:microsoft.com/office/officeart/2016/7/layout/VerticalDownArrowProcess"/>
    <dgm:cxn modelId="{B7A34366-C465-439D-A9C7-55DCB8B5360A}" type="presOf" srcId="{F47E4A1E-74D1-4686-BEF5-7DC6507B9E3F}" destId="{9A14D812-C4FF-4C79-BDC8-94A6EC0395AE}" srcOrd="0" destOrd="0" presId="urn:microsoft.com/office/officeart/2016/7/layout/VerticalDownArrowProcess"/>
    <dgm:cxn modelId="{3AA0184D-56F3-4FEF-BBF0-685130DF1004}" srcId="{33E1B92B-097B-4970-8CEB-87D63C78B182}" destId="{E39990A4-5DAF-4C63-BF34-870B07452D36}" srcOrd="3" destOrd="0" parTransId="{2964C0EC-0ADE-4467-891C-9F4DFBC89F6C}" sibTransId="{33FAA3E6-76F4-4865-82B4-785733D3C4EF}"/>
    <dgm:cxn modelId="{CFF1CB50-16F1-4C0B-8324-37D45CA9B47E}" srcId="{2FCDEEB2-FC7A-418A-8583-609497FBEBF6}" destId="{2CBE3F5D-E3AC-4332-93F2-C303D1B84DD2}" srcOrd="0" destOrd="0" parTransId="{0604AEF7-4E0A-4ACA-8F85-26A57E73773B}" sibTransId="{EEA9D886-5A67-45D0-B7F3-C97FEA7FF186}"/>
    <dgm:cxn modelId="{B6289553-7F5E-4E37-9581-DAAEA3F3B0F8}" srcId="{33E1B92B-097B-4970-8CEB-87D63C78B182}" destId="{3F1B5D2B-F0AF-4CDB-BFC6-3E6364E4344C}" srcOrd="1" destOrd="0" parTransId="{4F56B988-E488-4A63-A9E8-2691D19A0D04}" sibTransId="{EEFB9496-3D23-43B7-9735-4918460A8448}"/>
    <dgm:cxn modelId="{67558D88-F01B-4721-A5C0-D800BFED525E}" type="presOf" srcId="{402D1A1F-AF51-4D0D-91EF-B576CDFBE4F8}" destId="{0536A2AC-678F-4086-9F7A-C5C561B8D13C}" srcOrd="1" destOrd="0" presId="urn:microsoft.com/office/officeart/2016/7/layout/VerticalDownArrowProcess"/>
    <dgm:cxn modelId="{4DA4918F-915D-459D-B862-8EB3209B82E6}" type="presOf" srcId="{E8DAA635-C406-464D-BDBE-090F6621D269}" destId="{6F2DF559-A60D-4A53-B367-17EF0978C3F6}" srcOrd="0" destOrd="0" presId="urn:microsoft.com/office/officeart/2016/7/layout/VerticalDownArrowProcess"/>
    <dgm:cxn modelId="{D0998299-77F3-4C4F-9075-566F3664BE11}" srcId="{3F1B5D2B-F0AF-4CDB-BFC6-3E6364E4344C}" destId="{E8DAA635-C406-464D-BDBE-090F6621D269}" srcOrd="0" destOrd="0" parTransId="{D728224F-73DE-44EB-854D-E3FD5E513997}" sibTransId="{0F5D70ED-F082-4BF3-8F8D-0064AFC8B0D7}"/>
    <dgm:cxn modelId="{FA2AB49A-DFA0-4B6C-B1D4-C6793F1DE0F0}" type="presOf" srcId="{2CBE3F5D-E3AC-4332-93F2-C303D1B84DD2}" destId="{7D8ADF8F-1C55-4165-9CF3-60B1C551AB87}" srcOrd="0" destOrd="0" presId="urn:microsoft.com/office/officeart/2016/7/layout/VerticalDownArrowProcess"/>
    <dgm:cxn modelId="{726E7D9D-A831-450E-81F0-038B93E13FC2}" type="presOf" srcId="{402D1A1F-AF51-4D0D-91EF-B576CDFBE4F8}" destId="{72A3C7D2-0D8B-4BD1-882E-4955E55E599D}" srcOrd="0" destOrd="0" presId="urn:microsoft.com/office/officeart/2016/7/layout/VerticalDownArrowProcess"/>
    <dgm:cxn modelId="{BA01F7A7-3274-493E-A679-E6B9C67BE3FD}" srcId="{33E1B92B-097B-4970-8CEB-87D63C78B182}" destId="{A9B7A25A-AFC3-409A-9740-599CFD83B258}" srcOrd="4" destOrd="0" parTransId="{8C2A4803-5D5A-4C92-869C-DE43724D4987}" sibTransId="{8ABF2B3F-8490-4D5D-BA09-41673D252C3C}"/>
    <dgm:cxn modelId="{C866C8B7-8B20-42BC-86CC-C5014FD9DB5D}" srcId="{402D1A1F-AF51-4D0D-91EF-B576CDFBE4F8}" destId="{F47E4A1E-74D1-4686-BEF5-7DC6507B9E3F}" srcOrd="0" destOrd="0" parTransId="{B80B7A47-9309-4602-ABB5-6A8FFA2FCD54}" sibTransId="{0D6D6C95-2118-4B20-8BDF-E1EFF75855FD}"/>
    <dgm:cxn modelId="{74B1D6B8-762E-406E-B76A-DFA315700B03}" srcId="{A9B7A25A-AFC3-409A-9740-599CFD83B258}" destId="{25507314-9D38-46EA-9EC6-75551C097992}" srcOrd="0" destOrd="0" parTransId="{6EA29E8C-E763-45F7-899C-0CA644789655}" sibTransId="{7CEBFB5F-C7D9-4153-B136-D62353BBA41E}"/>
    <dgm:cxn modelId="{AD4BE2CE-6092-4A3E-859F-E855E9FB51DF}" type="presOf" srcId="{A9B7A25A-AFC3-409A-9740-599CFD83B258}" destId="{EDDFBA28-8F7C-4FBE-8762-E993396E9FE5}" srcOrd="0" destOrd="0" presId="urn:microsoft.com/office/officeart/2016/7/layout/VerticalDownArrowProcess"/>
    <dgm:cxn modelId="{4E30C0D5-5E3B-4EC8-B913-67431BDAE483}" srcId="{33E1B92B-097B-4970-8CEB-87D63C78B182}" destId="{402D1A1F-AF51-4D0D-91EF-B576CDFBE4F8}" srcOrd="0" destOrd="0" parTransId="{23B50D70-E441-4CC9-8E94-CF3756D06193}" sibTransId="{749A1D81-21BB-4AB7-874C-5FB09C42FDA1}"/>
    <dgm:cxn modelId="{9BF523DB-74A4-45B0-9DAF-66B019470D65}" type="presOf" srcId="{3F1B5D2B-F0AF-4CDB-BFC6-3E6364E4344C}" destId="{99049A3E-49EA-4A24-A085-2BB46C36AD7E}" srcOrd="1" destOrd="0" presId="urn:microsoft.com/office/officeart/2016/7/layout/VerticalDownArrowProcess"/>
    <dgm:cxn modelId="{B3A2C4EB-9548-451D-83E7-E10FC31C847F}" type="presOf" srcId="{33E1B92B-097B-4970-8CEB-87D63C78B182}" destId="{DF360302-CE23-429D-B278-1C7694DB8D4E}" srcOrd="0" destOrd="0" presId="urn:microsoft.com/office/officeart/2016/7/layout/VerticalDownArrowProcess"/>
    <dgm:cxn modelId="{AA7447F4-42BA-4508-8D87-9C15735BF652}" type="presOf" srcId="{E39990A4-5DAF-4C63-BF34-870B07452D36}" destId="{57F17C70-F99C-4E3A-91F4-B661560573F3}" srcOrd="1" destOrd="0" presId="urn:microsoft.com/office/officeart/2016/7/layout/VerticalDownArrowProcess"/>
    <dgm:cxn modelId="{FD23928A-4FBB-4858-9F8D-6216C1EB25C4}" type="presParOf" srcId="{DF360302-CE23-429D-B278-1C7694DB8D4E}" destId="{9B74A366-A2D0-45D7-9478-DD7247270903}" srcOrd="0" destOrd="0" presId="urn:microsoft.com/office/officeart/2016/7/layout/VerticalDownArrowProcess"/>
    <dgm:cxn modelId="{3C1DE1A9-54FB-4D20-8F85-FF37A9669172}" type="presParOf" srcId="{9B74A366-A2D0-45D7-9478-DD7247270903}" destId="{EDDFBA28-8F7C-4FBE-8762-E993396E9FE5}" srcOrd="0" destOrd="0" presId="urn:microsoft.com/office/officeart/2016/7/layout/VerticalDownArrowProcess"/>
    <dgm:cxn modelId="{842EBCBB-AAA8-416E-9972-31022620FC6F}" type="presParOf" srcId="{9B74A366-A2D0-45D7-9478-DD7247270903}" destId="{EC437E4A-02D9-4A11-963E-4875AA82B67A}" srcOrd="1" destOrd="0" presId="urn:microsoft.com/office/officeart/2016/7/layout/VerticalDownArrowProcess"/>
    <dgm:cxn modelId="{2971E1CD-BC2D-4DB3-A70E-15C4B1A860F3}" type="presParOf" srcId="{DF360302-CE23-429D-B278-1C7694DB8D4E}" destId="{85F9890E-8F27-4F21-B1B1-BB3ABA93F7EC}" srcOrd="1" destOrd="0" presId="urn:microsoft.com/office/officeart/2016/7/layout/VerticalDownArrowProcess"/>
    <dgm:cxn modelId="{98FA872B-370C-4A7A-B087-0BA9CC1261A3}" type="presParOf" srcId="{DF360302-CE23-429D-B278-1C7694DB8D4E}" destId="{6BCC8C74-DEEA-4DB1-8178-A5E17445F83E}" srcOrd="2" destOrd="0" presId="urn:microsoft.com/office/officeart/2016/7/layout/VerticalDownArrowProcess"/>
    <dgm:cxn modelId="{AD9F031B-FED1-432F-AEF4-49315BCF8283}" type="presParOf" srcId="{6BCC8C74-DEEA-4DB1-8178-A5E17445F83E}" destId="{2C471DA3-9043-4B13-B974-09556DEE9EEC}" srcOrd="0" destOrd="0" presId="urn:microsoft.com/office/officeart/2016/7/layout/VerticalDownArrowProcess"/>
    <dgm:cxn modelId="{059FAA9A-7EE1-442B-B4D7-7B9CF1171D04}" type="presParOf" srcId="{6BCC8C74-DEEA-4DB1-8178-A5E17445F83E}" destId="{57F17C70-F99C-4E3A-91F4-B661560573F3}" srcOrd="1" destOrd="0" presId="urn:microsoft.com/office/officeart/2016/7/layout/VerticalDownArrowProcess"/>
    <dgm:cxn modelId="{E7C1B34B-8A12-46E0-A445-B054CC60FD46}" type="presParOf" srcId="{6BCC8C74-DEEA-4DB1-8178-A5E17445F83E}" destId="{1ECE0E81-749E-4859-9722-E4F3590E5B3E}" srcOrd="2" destOrd="0" presId="urn:microsoft.com/office/officeart/2016/7/layout/VerticalDownArrowProcess"/>
    <dgm:cxn modelId="{0644297D-FF95-49BD-968F-FAA08B21DBEF}" type="presParOf" srcId="{DF360302-CE23-429D-B278-1C7694DB8D4E}" destId="{A47A272C-5378-48E6-B930-F597D8993EAB}" srcOrd="3" destOrd="0" presId="urn:microsoft.com/office/officeart/2016/7/layout/VerticalDownArrowProcess"/>
    <dgm:cxn modelId="{6415D467-3523-44C5-B6F7-47B07B3479D5}" type="presParOf" srcId="{DF360302-CE23-429D-B278-1C7694DB8D4E}" destId="{55C8A0B1-73A4-44B7-8F86-C1E19E3D29BA}" srcOrd="4" destOrd="0" presId="urn:microsoft.com/office/officeart/2016/7/layout/VerticalDownArrowProcess"/>
    <dgm:cxn modelId="{0984CDEC-12A5-4BBD-99ED-7901EB40EEA3}" type="presParOf" srcId="{55C8A0B1-73A4-44B7-8F86-C1E19E3D29BA}" destId="{D7EF96A7-181B-423A-BFD6-BCBB6E6AADB1}" srcOrd="0" destOrd="0" presId="urn:microsoft.com/office/officeart/2016/7/layout/VerticalDownArrowProcess"/>
    <dgm:cxn modelId="{477C3C57-B90E-47DC-8032-FE621F675253}" type="presParOf" srcId="{55C8A0B1-73A4-44B7-8F86-C1E19E3D29BA}" destId="{67A436D5-5FCF-41E8-80A1-35A002939021}" srcOrd="1" destOrd="0" presId="urn:microsoft.com/office/officeart/2016/7/layout/VerticalDownArrowProcess"/>
    <dgm:cxn modelId="{413D0B91-8851-4C55-81CD-C1BECA975E51}" type="presParOf" srcId="{55C8A0B1-73A4-44B7-8F86-C1E19E3D29BA}" destId="{7D8ADF8F-1C55-4165-9CF3-60B1C551AB87}" srcOrd="2" destOrd="0" presId="urn:microsoft.com/office/officeart/2016/7/layout/VerticalDownArrowProcess"/>
    <dgm:cxn modelId="{D1AB1A5E-A0D5-493E-B549-5BB100FEB80D}" type="presParOf" srcId="{DF360302-CE23-429D-B278-1C7694DB8D4E}" destId="{15F69C7A-05BC-4D71-BAB8-95226A0F96A2}" srcOrd="5" destOrd="0" presId="urn:microsoft.com/office/officeart/2016/7/layout/VerticalDownArrowProcess"/>
    <dgm:cxn modelId="{02895F37-6F7B-44E9-97C8-ACA6FFC95097}" type="presParOf" srcId="{DF360302-CE23-429D-B278-1C7694DB8D4E}" destId="{89A113F6-5AC4-4C13-A6EB-A10696545456}" srcOrd="6" destOrd="0" presId="urn:microsoft.com/office/officeart/2016/7/layout/VerticalDownArrowProcess"/>
    <dgm:cxn modelId="{3AA14D0B-00C2-4BEC-9C2F-7743B988671B}" type="presParOf" srcId="{89A113F6-5AC4-4C13-A6EB-A10696545456}" destId="{93BCC25B-1ABA-4B7D-B61C-A9C082FEF783}" srcOrd="0" destOrd="0" presId="urn:microsoft.com/office/officeart/2016/7/layout/VerticalDownArrowProcess"/>
    <dgm:cxn modelId="{88A3A364-CB36-4041-9F65-4F9BC5B1B164}" type="presParOf" srcId="{89A113F6-5AC4-4C13-A6EB-A10696545456}" destId="{99049A3E-49EA-4A24-A085-2BB46C36AD7E}" srcOrd="1" destOrd="0" presId="urn:microsoft.com/office/officeart/2016/7/layout/VerticalDownArrowProcess"/>
    <dgm:cxn modelId="{5239CFE0-5F43-41E4-8171-D0AF8A09E3E0}" type="presParOf" srcId="{89A113F6-5AC4-4C13-A6EB-A10696545456}" destId="{6F2DF559-A60D-4A53-B367-17EF0978C3F6}" srcOrd="2" destOrd="0" presId="urn:microsoft.com/office/officeart/2016/7/layout/VerticalDownArrowProcess"/>
    <dgm:cxn modelId="{03F6A26F-C238-492A-A9C5-62E8BEAFC03B}" type="presParOf" srcId="{DF360302-CE23-429D-B278-1C7694DB8D4E}" destId="{6D08F6A9-D58F-4994-B77E-67EBB54D5BE4}" srcOrd="7" destOrd="0" presId="urn:microsoft.com/office/officeart/2016/7/layout/VerticalDownArrowProcess"/>
    <dgm:cxn modelId="{F4F03A4E-3805-4873-A002-F5D2312B0E13}" type="presParOf" srcId="{DF360302-CE23-429D-B278-1C7694DB8D4E}" destId="{E445ECF1-B8BF-4EB3-9B2C-DB34112FEB11}" srcOrd="8" destOrd="0" presId="urn:microsoft.com/office/officeart/2016/7/layout/VerticalDownArrowProcess"/>
    <dgm:cxn modelId="{F588CF4A-60E2-4EFA-A8A7-ECD494FD3BCE}" type="presParOf" srcId="{E445ECF1-B8BF-4EB3-9B2C-DB34112FEB11}" destId="{72A3C7D2-0D8B-4BD1-882E-4955E55E599D}" srcOrd="0" destOrd="0" presId="urn:microsoft.com/office/officeart/2016/7/layout/VerticalDownArrowProcess"/>
    <dgm:cxn modelId="{BE41B879-C2E6-4045-A9EC-E61DA3D6CA7C}" type="presParOf" srcId="{E445ECF1-B8BF-4EB3-9B2C-DB34112FEB11}" destId="{0536A2AC-678F-4086-9F7A-C5C561B8D13C}" srcOrd="1" destOrd="0" presId="urn:microsoft.com/office/officeart/2016/7/layout/VerticalDownArrowProcess"/>
    <dgm:cxn modelId="{A2C6AAD4-72F4-4DEF-9F81-2F86B0DA9055}" type="presParOf" srcId="{E445ECF1-B8BF-4EB3-9B2C-DB34112FEB11}" destId="{9A14D812-C4FF-4C79-BDC8-94A6EC0395AE}"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DFBA28-8F7C-4FBE-8762-E993396E9FE5}">
      <dsp:nvSpPr>
        <dsp:cNvPr id="0" name=""/>
        <dsp:cNvSpPr/>
      </dsp:nvSpPr>
      <dsp:spPr>
        <a:xfrm>
          <a:off x="0" y="5625339"/>
          <a:ext cx="1591978" cy="77958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21" tIns="92456" rIns="113221" bIns="92456" numCol="1" spcCol="1270" anchor="ctr" anchorCtr="0">
          <a:noAutofit/>
        </a:bodyPr>
        <a:lstStyle/>
        <a:p>
          <a:pPr marL="0" lvl="0" indent="0" algn="ctr" defTabSz="577850">
            <a:lnSpc>
              <a:spcPct val="90000"/>
            </a:lnSpc>
            <a:spcBef>
              <a:spcPct val="0"/>
            </a:spcBef>
            <a:spcAft>
              <a:spcPct val="35000"/>
            </a:spcAft>
            <a:buNone/>
            <a:defRPr b="1"/>
          </a:pPr>
          <a:r>
            <a:rPr lang="en-US" sz="1300" kern="1200" dirty="0"/>
            <a:t>Perform predictive analysis using classification models</a:t>
          </a:r>
        </a:p>
      </dsp:txBody>
      <dsp:txXfrm>
        <a:off x="0" y="5625339"/>
        <a:ext cx="1591978" cy="779589"/>
      </dsp:txXfrm>
    </dsp:sp>
    <dsp:sp modelId="{EC437E4A-02D9-4A11-963E-4875AA82B67A}">
      <dsp:nvSpPr>
        <dsp:cNvPr id="0" name=""/>
        <dsp:cNvSpPr/>
      </dsp:nvSpPr>
      <dsp:spPr>
        <a:xfrm>
          <a:off x="1591978" y="5625339"/>
          <a:ext cx="4775934" cy="77958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879" tIns="165100" rIns="96879" bIns="165100" numCol="1" spcCol="1270" anchor="ctr" anchorCtr="0">
          <a:noAutofit/>
        </a:bodyPr>
        <a:lstStyle/>
        <a:p>
          <a:pPr marL="0" lvl="0" indent="0" algn="l" defTabSz="577850">
            <a:lnSpc>
              <a:spcPct val="90000"/>
            </a:lnSpc>
            <a:spcBef>
              <a:spcPct val="0"/>
            </a:spcBef>
            <a:spcAft>
              <a:spcPct val="35000"/>
            </a:spcAft>
            <a:buNone/>
          </a:pPr>
          <a:r>
            <a:rPr lang="en-US" sz="1300" kern="1200" dirty="0"/>
            <a:t>Built, tune, evaluate classification models</a:t>
          </a:r>
        </a:p>
      </dsp:txBody>
      <dsp:txXfrm>
        <a:off x="1591978" y="5625339"/>
        <a:ext cx="4775934" cy="779589"/>
      </dsp:txXfrm>
    </dsp:sp>
    <dsp:sp modelId="{57F17C70-F99C-4E3A-91F4-B661560573F3}">
      <dsp:nvSpPr>
        <dsp:cNvPr id="0" name=""/>
        <dsp:cNvSpPr/>
      </dsp:nvSpPr>
      <dsp:spPr>
        <a:xfrm rot="10800000">
          <a:off x="7251" y="4006297"/>
          <a:ext cx="1562972" cy="1630735"/>
        </a:xfrm>
        <a:prstGeom prst="upArrowCallout">
          <a:avLst>
            <a:gd name="adj1" fmla="val 5000"/>
            <a:gd name="adj2" fmla="val 10000"/>
            <a:gd name="adj3" fmla="val 15000"/>
            <a:gd name="adj4" fmla="val 64977"/>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21" tIns="92456" rIns="113221" bIns="92456" numCol="1" spcCol="1270" anchor="ctr" anchorCtr="0">
          <a:noAutofit/>
        </a:bodyPr>
        <a:lstStyle/>
        <a:p>
          <a:pPr marL="0" lvl="0" indent="0" algn="ctr" defTabSz="577850">
            <a:lnSpc>
              <a:spcPct val="90000"/>
            </a:lnSpc>
            <a:spcBef>
              <a:spcPct val="0"/>
            </a:spcBef>
            <a:spcAft>
              <a:spcPct val="35000"/>
            </a:spcAft>
            <a:buNone/>
            <a:defRPr b="1"/>
          </a:pPr>
          <a:r>
            <a:rPr lang="en-US" sz="1300" kern="1200" dirty="0"/>
            <a:t>Perform interactive visual analytics using Folium and </a:t>
          </a:r>
          <a:r>
            <a:rPr lang="en-US" sz="1300" kern="1200" dirty="0" err="1"/>
            <a:t>Plotly</a:t>
          </a:r>
          <a:r>
            <a:rPr lang="en-US" sz="1300" kern="1200" dirty="0"/>
            <a:t> Dash</a:t>
          </a:r>
        </a:p>
      </dsp:txBody>
      <dsp:txXfrm rot="-10800000">
        <a:off x="7251" y="4006297"/>
        <a:ext cx="1562972" cy="1059978"/>
      </dsp:txXfrm>
    </dsp:sp>
    <dsp:sp modelId="{1ECE0E81-749E-4859-9722-E4F3590E5B3E}">
      <dsp:nvSpPr>
        <dsp:cNvPr id="0" name=""/>
        <dsp:cNvSpPr/>
      </dsp:nvSpPr>
      <dsp:spPr>
        <a:xfrm>
          <a:off x="1584726" y="4097035"/>
          <a:ext cx="4775934" cy="1029606"/>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879" tIns="165100" rIns="96879" bIns="165100" numCol="1" spcCol="1270" anchor="ctr" anchorCtr="0">
          <a:noAutofit/>
        </a:bodyPr>
        <a:lstStyle/>
        <a:p>
          <a:pPr marL="0" lvl="0" indent="0" algn="l" defTabSz="577850">
            <a:lnSpc>
              <a:spcPct val="90000"/>
            </a:lnSpc>
            <a:spcBef>
              <a:spcPct val="0"/>
            </a:spcBef>
            <a:spcAft>
              <a:spcPct val="35000"/>
            </a:spcAft>
            <a:buNone/>
          </a:pPr>
          <a:r>
            <a:rPr lang="en-US" sz="1300" b="1" kern="1200" dirty="0"/>
            <a:t>Interactive Maps and Dashboards: </a:t>
          </a:r>
          <a:r>
            <a:rPr lang="en-US" sz="1300" b="0" kern="1200" dirty="0"/>
            <a:t>Created interactive maps and dashboards for data exploration. </a:t>
          </a:r>
        </a:p>
      </dsp:txBody>
      <dsp:txXfrm>
        <a:off x="1584726" y="4097035"/>
        <a:ext cx="4775934" cy="1029606"/>
      </dsp:txXfrm>
    </dsp:sp>
    <dsp:sp modelId="{67A436D5-5FCF-41E8-80A1-35A002939021}">
      <dsp:nvSpPr>
        <dsp:cNvPr id="0" name=""/>
        <dsp:cNvSpPr/>
      </dsp:nvSpPr>
      <dsp:spPr>
        <a:xfrm rot="10800000">
          <a:off x="9002" y="2375313"/>
          <a:ext cx="1591978" cy="1642677"/>
        </a:xfrm>
        <a:prstGeom prst="upArrowCallout">
          <a:avLst>
            <a:gd name="adj1" fmla="val 5000"/>
            <a:gd name="adj2" fmla="val 10000"/>
            <a:gd name="adj3" fmla="val 15000"/>
            <a:gd name="adj4" fmla="val 64977"/>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21" tIns="92456" rIns="113221" bIns="92456" numCol="1" spcCol="1270" anchor="ctr" anchorCtr="0">
          <a:noAutofit/>
        </a:bodyPr>
        <a:lstStyle/>
        <a:p>
          <a:pPr marL="0" lvl="0" indent="0" algn="ctr" defTabSz="577850">
            <a:lnSpc>
              <a:spcPct val="90000"/>
            </a:lnSpc>
            <a:spcBef>
              <a:spcPct val="0"/>
            </a:spcBef>
            <a:spcAft>
              <a:spcPct val="35000"/>
            </a:spcAft>
            <a:buNone/>
            <a:defRPr b="1"/>
          </a:pPr>
          <a:r>
            <a:rPr lang="en-US" sz="1300" kern="1200" dirty="0"/>
            <a:t>Perform exploratory data analysis (EDA) using visualization and SQL</a:t>
          </a:r>
        </a:p>
      </dsp:txBody>
      <dsp:txXfrm rot="-10800000">
        <a:off x="9002" y="2375313"/>
        <a:ext cx="1591978" cy="1067740"/>
      </dsp:txXfrm>
    </dsp:sp>
    <dsp:sp modelId="{7D8ADF8F-1C55-4165-9CF3-60B1C551AB87}">
      <dsp:nvSpPr>
        <dsp:cNvPr id="0" name=""/>
        <dsp:cNvSpPr/>
      </dsp:nvSpPr>
      <dsp:spPr>
        <a:xfrm>
          <a:off x="1614974" y="2389874"/>
          <a:ext cx="4739924" cy="1095563"/>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879" tIns="165100" rIns="96879" bIns="165100" numCol="1" spcCol="1270" anchor="ctr" anchorCtr="0">
          <a:noAutofit/>
        </a:bodyPr>
        <a:lstStyle/>
        <a:p>
          <a:pPr marL="0" lvl="0" indent="0" algn="l" defTabSz="577850">
            <a:lnSpc>
              <a:spcPct val="90000"/>
            </a:lnSpc>
            <a:spcBef>
              <a:spcPct val="0"/>
            </a:spcBef>
            <a:spcAft>
              <a:spcPct val="35000"/>
            </a:spcAft>
            <a:buNone/>
          </a:pPr>
          <a:r>
            <a:rPr lang="en-US" sz="1300" b="1" kern="1200" dirty="0"/>
            <a:t>SQL Queries and Visualizations: </a:t>
          </a:r>
          <a:r>
            <a:rPr lang="en-US" sz="1300" b="0" kern="1200" dirty="0"/>
            <a:t>identified patterns and trends through SQL and visualizations.</a:t>
          </a:r>
          <a:endParaRPr lang="en-US" sz="1300" kern="1200" dirty="0"/>
        </a:p>
      </dsp:txBody>
      <dsp:txXfrm>
        <a:off x="1614974" y="2389874"/>
        <a:ext cx="4739924" cy="1095563"/>
      </dsp:txXfrm>
    </dsp:sp>
    <dsp:sp modelId="{99049A3E-49EA-4A24-A085-2BB46C36AD7E}">
      <dsp:nvSpPr>
        <dsp:cNvPr id="0" name=""/>
        <dsp:cNvSpPr/>
      </dsp:nvSpPr>
      <dsp:spPr>
        <a:xfrm rot="10800000">
          <a:off x="0" y="1187999"/>
          <a:ext cx="1591978" cy="1199008"/>
        </a:xfrm>
        <a:prstGeom prst="upArrowCallout">
          <a:avLst>
            <a:gd name="adj1" fmla="val 5000"/>
            <a:gd name="adj2" fmla="val 10000"/>
            <a:gd name="adj3" fmla="val 15000"/>
            <a:gd name="adj4" fmla="val 64977"/>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21" tIns="92456" rIns="113221" bIns="92456" numCol="1" spcCol="1270" anchor="ctr" anchorCtr="0">
          <a:noAutofit/>
        </a:bodyPr>
        <a:lstStyle/>
        <a:p>
          <a:pPr marL="0" lvl="0" indent="0" algn="ctr" defTabSz="577850">
            <a:lnSpc>
              <a:spcPct val="90000"/>
            </a:lnSpc>
            <a:spcBef>
              <a:spcPct val="0"/>
            </a:spcBef>
            <a:spcAft>
              <a:spcPct val="35000"/>
            </a:spcAft>
            <a:buNone/>
            <a:defRPr b="1"/>
          </a:pPr>
          <a:r>
            <a:rPr lang="en-US" sz="1300" kern="1200"/>
            <a:t>Perform data wrangling</a:t>
          </a:r>
        </a:p>
      </dsp:txBody>
      <dsp:txXfrm rot="-10800000">
        <a:off x="0" y="1187999"/>
        <a:ext cx="1591978" cy="779355"/>
      </dsp:txXfrm>
    </dsp:sp>
    <dsp:sp modelId="{6F2DF559-A60D-4A53-B367-17EF0978C3F6}">
      <dsp:nvSpPr>
        <dsp:cNvPr id="0" name=""/>
        <dsp:cNvSpPr/>
      </dsp:nvSpPr>
      <dsp:spPr>
        <a:xfrm>
          <a:off x="1591978" y="1187999"/>
          <a:ext cx="4775934" cy="779355"/>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879" tIns="165100" rIns="96879" bIns="165100" numCol="1" spcCol="1270" anchor="ctr" anchorCtr="0">
          <a:noAutofit/>
        </a:bodyPr>
        <a:lstStyle/>
        <a:p>
          <a:pPr marL="0" lvl="0" indent="0" algn="l" defTabSz="577850">
            <a:lnSpc>
              <a:spcPct val="90000"/>
            </a:lnSpc>
            <a:spcBef>
              <a:spcPct val="0"/>
            </a:spcBef>
            <a:spcAft>
              <a:spcPct val="35000"/>
            </a:spcAft>
            <a:buNone/>
          </a:pPr>
          <a:r>
            <a:rPr lang="en-US" sz="1300" b="1" kern="1200" dirty="0"/>
            <a:t>Cleaning and Structuring: </a:t>
          </a:r>
          <a:r>
            <a:rPr lang="en-US" sz="1300" b="0" kern="1200" dirty="0"/>
            <a:t>Removed inconsistencies and structured data for analysis</a:t>
          </a:r>
        </a:p>
      </dsp:txBody>
      <dsp:txXfrm>
        <a:off x="1591978" y="1187999"/>
        <a:ext cx="4775934" cy="779355"/>
      </dsp:txXfrm>
    </dsp:sp>
    <dsp:sp modelId="{0536A2AC-678F-4086-9F7A-C5C561B8D13C}">
      <dsp:nvSpPr>
        <dsp:cNvPr id="0" name=""/>
        <dsp:cNvSpPr/>
      </dsp:nvSpPr>
      <dsp:spPr>
        <a:xfrm rot="10800000">
          <a:off x="0" y="684"/>
          <a:ext cx="1591978" cy="1199008"/>
        </a:xfrm>
        <a:prstGeom prst="upArrowCallout">
          <a:avLst>
            <a:gd name="adj1" fmla="val 5000"/>
            <a:gd name="adj2" fmla="val 10000"/>
            <a:gd name="adj3" fmla="val 15000"/>
            <a:gd name="adj4" fmla="val 64977"/>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221" tIns="92456" rIns="113221" bIns="92456" numCol="1" spcCol="1270" anchor="ctr" anchorCtr="0">
          <a:noAutofit/>
        </a:bodyPr>
        <a:lstStyle/>
        <a:p>
          <a:pPr marL="0" lvl="0" indent="0" algn="ctr" defTabSz="577850">
            <a:lnSpc>
              <a:spcPct val="90000"/>
            </a:lnSpc>
            <a:spcBef>
              <a:spcPct val="0"/>
            </a:spcBef>
            <a:spcAft>
              <a:spcPct val="35000"/>
            </a:spcAft>
            <a:buNone/>
            <a:defRPr b="1"/>
          </a:pPr>
          <a:r>
            <a:rPr lang="en-US" sz="1300" kern="1200"/>
            <a:t>Data collection methodology:</a:t>
          </a:r>
        </a:p>
      </dsp:txBody>
      <dsp:txXfrm rot="-10800000">
        <a:off x="0" y="684"/>
        <a:ext cx="1591978" cy="779355"/>
      </dsp:txXfrm>
    </dsp:sp>
    <dsp:sp modelId="{9A14D812-C4FF-4C79-BDC8-94A6EC0395AE}">
      <dsp:nvSpPr>
        <dsp:cNvPr id="0" name=""/>
        <dsp:cNvSpPr/>
      </dsp:nvSpPr>
      <dsp:spPr>
        <a:xfrm>
          <a:off x="1578987" y="0"/>
          <a:ext cx="4775934" cy="779355"/>
        </a:xfrm>
        <a:prstGeom prst="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879" tIns="165100" rIns="96879" bIns="165100" numCol="1" spcCol="1270" anchor="ctr" anchorCtr="0">
          <a:noAutofit/>
        </a:bodyPr>
        <a:lstStyle/>
        <a:p>
          <a:pPr marL="0" lvl="0" indent="0" algn="l" defTabSz="577850">
            <a:lnSpc>
              <a:spcPct val="90000"/>
            </a:lnSpc>
            <a:spcBef>
              <a:spcPct val="0"/>
            </a:spcBef>
            <a:spcAft>
              <a:spcPct val="35000"/>
            </a:spcAft>
            <a:buNone/>
          </a:pPr>
          <a:r>
            <a:rPr lang="en-US" sz="1300" b="1" kern="1200" dirty="0"/>
            <a:t>Web Scraping and API Integration: </a:t>
          </a:r>
          <a:r>
            <a:rPr lang="en-US" sz="1300" b="0" kern="1200" dirty="0"/>
            <a:t>Collected data from Wikipedia and SpaceX API </a:t>
          </a:r>
        </a:p>
      </dsp:txBody>
      <dsp:txXfrm>
        <a:off x="1578987" y="0"/>
        <a:ext cx="4775934" cy="779355"/>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857378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Varun Arya</a:t>
            </a:r>
          </a:p>
          <a:p>
            <a:r>
              <a:rPr lang="en-US" dirty="0">
                <a:solidFill>
                  <a:schemeClr val="bg2"/>
                </a:solidFill>
                <a:latin typeface="Abadi" panose="020B0604020104020204" pitchFamily="34" charset="0"/>
                <a:ea typeface="SF Pro" pitchFamily="2" charset="0"/>
                <a:cs typeface="SF Pro" pitchFamily="2" charset="0"/>
              </a:rPr>
              <a:t>8/7/2024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Outline</a:t>
            </a:r>
          </a:p>
        </p:txBody>
      </p:sp>
      <p:sp>
        <p:nvSpPr>
          <p:cNvPr id="28" name="Arc 2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447308" y="591344"/>
            <a:ext cx="6906491" cy="558561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a:solidFill>
                  <a:schemeClr val="tx1"/>
                </a:solidFill>
                <a:latin typeface="+mn-lt"/>
              </a:rPr>
              <a:t>Executive Summary</a:t>
            </a:r>
          </a:p>
          <a:p>
            <a:pPr>
              <a:spcBef>
                <a:spcPts val="1400"/>
              </a:spcBef>
              <a:buFont typeface="Arial" panose="020B0604020202020204" pitchFamily="34" charset="0"/>
              <a:buChar char="•"/>
            </a:pPr>
            <a:r>
              <a:rPr lang="en-US">
                <a:solidFill>
                  <a:schemeClr val="tx1"/>
                </a:solidFill>
                <a:latin typeface="+mn-lt"/>
              </a:rPr>
              <a:t>Introduction</a:t>
            </a:r>
          </a:p>
          <a:p>
            <a:pPr>
              <a:spcBef>
                <a:spcPts val="1400"/>
              </a:spcBef>
              <a:buFont typeface="Arial" panose="020B0604020202020204" pitchFamily="34" charset="0"/>
              <a:buChar char="•"/>
            </a:pPr>
            <a:r>
              <a:rPr lang="en-US">
                <a:solidFill>
                  <a:schemeClr val="tx1"/>
                </a:solidFill>
                <a:latin typeface="+mn-lt"/>
              </a:rPr>
              <a:t>Methodology</a:t>
            </a:r>
          </a:p>
          <a:p>
            <a:pPr>
              <a:spcBef>
                <a:spcPts val="1400"/>
              </a:spcBef>
              <a:buFont typeface="Arial" panose="020B0604020202020204" pitchFamily="34" charset="0"/>
              <a:buChar char="•"/>
            </a:pPr>
            <a:r>
              <a:rPr lang="en-US">
                <a:solidFill>
                  <a:schemeClr val="tx1"/>
                </a:solidFill>
                <a:latin typeface="+mn-lt"/>
              </a:rPr>
              <a:t>Results</a:t>
            </a:r>
          </a:p>
          <a:p>
            <a:pPr>
              <a:spcBef>
                <a:spcPts val="1400"/>
              </a:spcBef>
              <a:buFont typeface="Arial" panose="020B0604020202020204" pitchFamily="34" charset="0"/>
              <a:buChar char="•"/>
            </a:pPr>
            <a:r>
              <a:rPr lang="en-US">
                <a:solidFill>
                  <a:schemeClr val="tx1"/>
                </a:solidFill>
                <a:latin typeface="+mn-lt"/>
              </a:rPr>
              <a:t>Conclusion</a:t>
            </a:r>
          </a:p>
          <a:p>
            <a:pPr>
              <a:spcBef>
                <a:spcPts val="1400"/>
              </a:spcBef>
              <a:buFont typeface="Arial" panose="020B0604020202020204" pitchFamily="34" charset="0"/>
              <a:buChar char="•"/>
            </a:pPr>
            <a:r>
              <a:rPr lang="en-US">
                <a:solidFill>
                  <a:schemeClr val="tx1"/>
                </a:solidFill>
                <a:latin typeface="+mn-lt"/>
              </a:rPr>
              <a:t>Appendix</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686834" y="1198418"/>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rgbClr val="FFFFFF"/>
                </a:solidFill>
                <a:latin typeface="+mj-lt"/>
                <a:ea typeface="+mj-ea"/>
                <a:cs typeface="+mj-cs"/>
              </a:rPr>
              <a:t>Executive Summary</a:t>
            </a:r>
          </a:p>
        </p:txBody>
      </p:sp>
      <p:sp>
        <p:nvSpPr>
          <p:cNvPr id="28" name="Arc 2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167272" y="73962"/>
            <a:ext cx="7883214" cy="678403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1800" dirty="0">
                <a:solidFill>
                  <a:schemeClr val="tx1"/>
                </a:solidFill>
                <a:latin typeface="+mn-lt"/>
              </a:rPr>
              <a:t>Methodologies summary</a:t>
            </a:r>
          </a:p>
          <a:p>
            <a:pPr>
              <a:spcBef>
                <a:spcPts val="1400"/>
              </a:spcBef>
              <a:buFont typeface="Wingdings" panose="05000000000000000000" pitchFamily="2" charset="2"/>
              <a:buChar char="è"/>
            </a:pPr>
            <a:r>
              <a:rPr lang="en-US" sz="1800" dirty="0">
                <a:solidFill>
                  <a:schemeClr val="tx1"/>
                </a:solidFill>
                <a:latin typeface="+mn-lt"/>
              </a:rPr>
              <a:t>Web scrapping -&gt; Exploratory Data Analysis -&gt; SQL Analysis -&gt; Data Wrangling -&gt; Machine Learning</a:t>
            </a:r>
          </a:p>
          <a:p>
            <a:pPr marL="0" indent="0">
              <a:spcBef>
                <a:spcPts val="1400"/>
              </a:spcBef>
              <a:buNone/>
            </a:pPr>
            <a:r>
              <a:rPr lang="en-US" sz="1800" dirty="0">
                <a:solidFill>
                  <a:schemeClr val="tx1"/>
                </a:solidFill>
                <a:latin typeface="+mn-lt"/>
              </a:rPr>
              <a:t>Results summary</a:t>
            </a:r>
          </a:p>
          <a:p>
            <a:pPr marL="0" indent="0">
              <a:spcBef>
                <a:spcPts val="1400"/>
              </a:spcBef>
              <a:buNone/>
            </a:pPr>
            <a:r>
              <a:rPr lang="en-US" sz="1800" dirty="0">
                <a:solidFill>
                  <a:schemeClr val="tx1"/>
                </a:solidFill>
                <a:latin typeface="+mn-lt"/>
              </a:rPr>
              <a:t>-&gt; Data collection -&gt; Visualization insights -&gt; SQL Findings -&gt; Geospatial Analysis -&gt; Machine Learning outcome</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38200" y="556995"/>
            <a:ext cx="10515600" cy="11336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200" kern="1200">
                <a:solidFill>
                  <a:schemeClr val="tx1"/>
                </a:solidFill>
                <a:latin typeface="+mj-lt"/>
                <a:ea typeface="+mj-ea"/>
                <a:cs typeface="+mj-cs"/>
              </a:rPr>
              <a:t>Introduction</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a:t>
            </a:fld>
            <a:endParaRPr lang="en-US" sz="1200">
              <a:solidFill>
                <a:schemeClr val="tx1">
                  <a:tint val="75000"/>
                </a:schemeClr>
              </a:solidFill>
              <a:latin typeface="+mn-lt"/>
            </a:endParaRPr>
          </a:p>
        </p:txBody>
      </p:sp>
      <p:sp>
        <p:nvSpPr>
          <p:cNvPr id="2" name="TextBox 1">
            <a:extLst>
              <a:ext uri="{FF2B5EF4-FFF2-40B4-BE49-F238E27FC236}">
                <a16:creationId xmlns:a16="http://schemas.microsoft.com/office/drawing/2014/main" id="{D0285D58-AD03-A621-6FA1-034C7A9C85C1}"/>
              </a:ext>
            </a:extLst>
          </p:cNvPr>
          <p:cNvSpPr txBox="1"/>
          <p:nvPr/>
        </p:nvSpPr>
        <p:spPr>
          <a:xfrm>
            <a:off x="838200" y="1690688"/>
            <a:ext cx="10515600" cy="2585323"/>
          </a:xfrm>
          <a:prstGeom prst="rect">
            <a:avLst/>
          </a:prstGeom>
          <a:noFill/>
        </p:spPr>
        <p:txBody>
          <a:bodyPr wrap="square" rtlCol="0">
            <a:spAutoFit/>
          </a:bodyPr>
          <a:lstStyle/>
          <a:p>
            <a:pPr algn="just"/>
            <a:r>
              <a:rPr lang="en-US" dirty="0" err="1"/>
              <a:t>Spacex</a:t>
            </a:r>
            <a:r>
              <a:rPr lang="en-US" dirty="0"/>
              <a:t> aims to revolutionize space travel by developing reusable rockets, by reducing the cost of space travel. Falcon 9 rocket is integral to making this happen. It has had numerous launches involving various payloads and destinations. Furthermore, analyzing historical launch data helps improve decision-making and increases launch success rates. Success rates and landing outcomes are crucial metrics for SpaceX’s progress and future missions. Continuous Analysis and innovation in tech helps SpaceX in refining launch strategies as well. This entire process continues to drive space exploration, further expanding the outreach of human endeavor. </a:t>
            </a:r>
          </a:p>
          <a:p>
            <a:pPr algn="just"/>
            <a:endParaRPr lang="en-US" dirty="0"/>
          </a:p>
          <a:p>
            <a:pPr algn="just"/>
            <a:r>
              <a:rPr lang="en-US" dirty="0"/>
              <a:t>This project aims to help with data analysis using the various methods as mentioned in the methodologies section.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endParaRPr lang="en-US" dirty="0">
              <a:solidFill>
                <a:schemeClr val="bg1"/>
              </a:solidFill>
            </a:endParaRP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Slide background fill">
            <a:extLst>
              <a:ext uri="{FF2B5EF4-FFF2-40B4-BE49-F238E27FC236}">
                <a16:creationId xmlns:a16="http://schemas.microsoft.com/office/drawing/2014/main" id="{1D63C574-BFD2-41A1-A567-B0C3CC7FD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Color 2">
            <a:extLst>
              <a:ext uri="{FF2B5EF4-FFF2-40B4-BE49-F238E27FC236}">
                <a16:creationId xmlns:a16="http://schemas.microsoft.com/office/drawing/2014/main" id="{E2A46BAB-8C31-42B2-90E8-B26DD3E8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B3F7A3C7-0737-4E57-B30E-8EEFE638B4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707053" cy="6858000"/>
            <a:chOff x="651279" y="598259"/>
            <a:chExt cx="10889442" cy="5680742"/>
          </a:xfrm>
        </p:grpSpPr>
        <p:sp>
          <p:nvSpPr>
            <p:cNvPr id="31" name="Color">
              <a:extLst>
                <a:ext uri="{FF2B5EF4-FFF2-40B4-BE49-F238E27FC236}">
                  <a16:creationId xmlns:a16="http://schemas.microsoft.com/office/drawing/2014/main" id="{3BE6D516-DFC6-4698-B3F1-5F591C1130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Color">
              <a:extLst>
                <a:ext uri="{FF2B5EF4-FFF2-40B4-BE49-F238E27FC236}">
                  <a16:creationId xmlns:a16="http://schemas.microsoft.com/office/drawing/2014/main" id="{C2580FB0-D146-458C-AF1B-8E8BBF6BBA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 name="Group 33">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36">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37">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38">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13" name="Title 1">
            <a:extLst>
              <a:ext uri="{FF2B5EF4-FFF2-40B4-BE49-F238E27FC236}">
                <a16:creationId xmlns:a16="http://schemas.microsoft.com/office/drawing/2014/main" id="{13C62649-0825-4926-8E2A-2EBCCFE00ECC}"/>
              </a:ext>
            </a:extLst>
          </p:cNvPr>
          <p:cNvSpPr txBox="1">
            <a:spLocks/>
          </p:cNvSpPr>
          <p:nvPr/>
        </p:nvSpPr>
        <p:spPr>
          <a:xfrm>
            <a:off x="786385" y="841248"/>
            <a:ext cx="3515244" cy="53400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bg1"/>
                </a:solidFill>
                <a:latin typeface="+mj-lt"/>
                <a:ea typeface="+mj-ea"/>
                <a:cs typeface="+mj-cs"/>
              </a:rPr>
              <a:t>Methodology</a:t>
            </a: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11548872" y="6217920"/>
            <a:ext cx="640080" cy="640080"/>
          </a:xfrm>
        </p:spPr>
        <p:txBody>
          <a:bodyPr vert="horz" lIns="91440" tIns="45720" rIns="91440" bIns="45720" rtlCol="0" anchor="ctr">
            <a:normAutofit/>
          </a:bodyPr>
          <a:lstStyle/>
          <a:p>
            <a:pPr algn="ctr">
              <a:spcAft>
                <a:spcPts val="600"/>
              </a:spcAft>
            </a:pPr>
            <a:fld id="{5075537C-CA84-1446-933C-8E9D027F9201}" type="slidenum">
              <a:rPr lang="en-US">
                <a:solidFill>
                  <a:schemeClr val="tx2"/>
                </a:solidFill>
                <a:latin typeface="+mn-lt"/>
              </a:rPr>
              <a:pPr algn="ctr">
                <a:spcAft>
                  <a:spcPts val="600"/>
                </a:spcAft>
              </a:pPr>
              <a:t>6</a:t>
            </a:fld>
            <a:endParaRPr lang="en-US">
              <a:solidFill>
                <a:schemeClr val="tx2"/>
              </a:solidFill>
              <a:latin typeface="+mn-lt"/>
            </a:endParaRPr>
          </a:p>
        </p:txBody>
      </p:sp>
      <p:graphicFrame>
        <p:nvGraphicFramePr>
          <p:cNvPr id="15" name="Content Placeholder 2">
            <a:extLst>
              <a:ext uri="{FF2B5EF4-FFF2-40B4-BE49-F238E27FC236}">
                <a16:creationId xmlns:a16="http://schemas.microsoft.com/office/drawing/2014/main" id="{BA9A6FEB-6A84-DA5F-E2E0-BA533069FFCB}"/>
              </a:ext>
            </a:extLst>
          </p:cNvPr>
          <p:cNvGraphicFramePr/>
          <p:nvPr>
            <p:extLst>
              <p:ext uri="{D42A27DB-BD31-4B8C-83A1-F6EECF244321}">
                <p14:modId xmlns:p14="http://schemas.microsoft.com/office/powerpoint/2010/main" val="1865082626"/>
              </p:ext>
            </p:extLst>
          </p:nvPr>
        </p:nvGraphicFramePr>
        <p:xfrm>
          <a:off x="4985886" y="231006"/>
          <a:ext cx="6367913" cy="64056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397239" y="0"/>
            <a:ext cx="4840010" cy="180730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dirty="0">
                <a:solidFill>
                  <a:schemeClr val="tx1"/>
                </a:solidFill>
                <a:latin typeface="+mj-lt"/>
                <a:ea typeface="+mj-ea"/>
                <a:cs typeface="+mj-cs"/>
              </a:rPr>
              <a:t>Data Collection</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97239" y="1507166"/>
            <a:ext cx="11794761" cy="4329753"/>
          </a:xfrm>
          <a:prstGeom prst="rect">
            <a:avLst/>
          </a:prstGeom>
        </p:spPr>
        <p:txBody>
          <a:bodyPr vert="horz" lIns="91440" tIns="45720" rIns="91440" bIns="45720" rtlCol="0">
            <a:noAutofit/>
          </a:bodyPr>
          <a:lstStyle/>
          <a:p>
            <a:pPr marL="0" indent="0">
              <a:spcBef>
                <a:spcPts val="0"/>
              </a:spcBef>
              <a:buNone/>
            </a:pPr>
            <a:r>
              <a:rPr lang="en-US" sz="2000" dirty="0"/>
              <a:t>Data Collection Process</a:t>
            </a:r>
          </a:p>
          <a:p>
            <a:pPr>
              <a:spcBef>
                <a:spcPts val="0"/>
              </a:spcBef>
            </a:pPr>
            <a:endParaRPr lang="en-US" sz="2000" dirty="0"/>
          </a:p>
          <a:p>
            <a:pPr marL="0" indent="0">
              <a:spcBef>
                <a:spcPts val="0"/>
              </a:spcBef>
              <a:buNone/>
            </a:pPr>
            <a:r>
              <a:rPr lang="en-US" sz="2000" dirty="0"/>
              <a:t>1. Web Scraping: Made use of </a:t>
            </a:r>
            <a:r>
              <a:rPr lang="en-US" sz="2000" dirty="0" err="1"/>
              <a:t>BeautifulSoup</a:t>
            </a:r>
            <a:r>
              <a:rPr lang="en-US" sz="2000" dirty="0"/>
              <a:t> to extract SpaceX launch data from Wikipedia tables, ensuring historical accuracy.</a:t>
            </a:r>
          </a:p>
          <a:p>
            <a:pPr>
              <a:spcBef>
                <a:spcPts val="0"/>
              </a:spcBef>
            </a:pPr>
            <a:endParaRPr lang="en-US" sz="2000" dirty="0"/>
          </a:p>
          <a:p>
            <a:pPr marL="0" indent="0">
              <a:spcBef>
                <a:spcPts val="0"/>
              </a:spcBef>
              <a:buNone/>
            </a:pPr>
            <a:r>
              <a:rPr lang="en-US" sz="2000" dirty="0"/>
              <a:t>2. API Integration: Accessed SpaceX REST API to fetch real-time launch data, including payload details and launch outcomes.</a:t>
            </a:r>
          </a:p>
          <a:p>
            <a:pPr>
              <a:spcBef>
                <a:spcPts val="0"/>
              </a:spcBef>
            </a:pPr>
            <a:endParaRPr lang="en-US" sz="2000" dirty="0"/>
          </a:p>
          <a:p>
            <a:pPr marL="0" indent="0">
              <a:spcBef>
                <a:spcPts val="0"/>
              </a:spcBef>
              <a:buNone/>
            </a:pPr>
            <a:r>
              <a:rPr lang="en-US" sz="2000" dirty="0"/>
              <a:t>3. Data Cleaning: Processed raw data to remove duplicates, fill missing values, and normalize formats for consistency.</a:t>
            </a:r>
          </a:p>
          <a:p>
            <a:pPr>
              <a:spcBef>
                <a:spcPts val="0"/>
              </a:spcBef>
            </a:pPr>
            <a:endParaRPr lang="en-US" sz="2000" dirty="0"/>
          </a:p>
          <a:p>
            <a:pPr marL="0" indent="0">
              <a:spcBef>
                <a:spcPts val="0"/>
              </a:spcBef>
              <a:buNone/>
            </a:pPr>
            <a:r>
              <a:rPr lang="en-US" sz="2000" dirty="0"/>
              <a:t>4. Data Storage: Stored collected data in a structured Pandas </a:t>
            </a:r>
            <a:r>
              <a:rPr lang="en-US" sz="2000" dirty="0" err="1"/>
              <a:t>DataFrame</a:t>
            </a:r>
            <a:r>
              <a:rPr lang="en-US" sz="2000" dirty="0"/>
              <a:t> for easy manipulation and analysis.</a:t>
            </a:r>
          </a:p>
          <a:p>
            <a:pPr>
              <a:spcBef>
                <a:spcPts val="0"/>
              </a:spcBef>
            </a:pPr>
            <a:endParaRPr lang="en-US" sz="2000" dirty="0"/>
          </a:p>
          <a:p>
            <a:pPr marL="0" indent="0">
              <a:spcBef>
                <a:spcPts val="0"/>
              </a:spcBef>
              <a:buNone/>
            </a:pPr>
            <a:r>
              <a:rPr lang="en-US" sz="2000" dirty="0"/>
              <a:t>5. Flowchart Visualization: Made illustrations for the data collection pipeline, highlighting key steps and tools used in the process.</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7</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DD77B92-CB36-4B20-A59A-59625E0F0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645065" y="1463040"/>
            <a:ext cx="3796306" cy="2690949"/>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Data Collection – SpaceX API</a:t>
            </a:r>
          </a:p>
        </p:txBody>
      </p:sp>
      <p:grpSp>
        <p:nvGrpSpPr>
          <p:cNvPr id="13" name="Group 12">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4" name="Rectangle 13">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7" name="Rectangle 1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72D0411-8FF8-C540-84AE-DBA0703D368C}"/>
              </a:ext>
            </a:extLst>
          </p:cNvPr>
          <p:cNvSpPr>
            <a:spLocks/>
          </p:cNvSpPr>
          <p:nvPr/>
        </p:nvSpPr>
        <p:spPr>
          <a:xfrm>
            <a:off x="9832719" y="4577733"/>
            <a:ext cx="1537706" cy="225139"/>
          </a:xfrm>
          <a:prstGeom prst="rect">
            <a:avLst/>
          </a:prstGeom>
        </p:spPr>
        <p:txBody>
          <a:bodyPr/>
          <a:lstStyle/>
          <a:p>
            <a:pPr defTabSz="512064">
              <a:spcAft>
                <a:spcPts val="600"/>
              </a:spcAft>
            </a:pPr>
            <a:fld id="{5075537C-CA84-1446-933C-8E9D027F9201}" type="slidenum">
              <a:rPr lang="en-US" sz="1008" kern="1200">
                <a:solidFill>
                  <a:schemeClr val="tx1"/>
                </a:solidFill>
                <a:latin typeface="+mn-lt"/>
                <a:ea typeface="+mn-ea"/>
                <a:cs typeface="+mn-cs"/>
              </a:rPr>
              <a:pPr defTabSz="512064">
                <a:spcAft>
                  <a:spcPts val="600"/>
                </a:spcAft>
              </a:pPr>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p:cNvSpPr>
          <p:nvPr/>
        </p:nvSpPr>
        <p:spPr>
          <a:xfrm>
            <a:off x="8260647" y="2204758"/>
            <a:ext cx="3061173" cy="2358171"/>
          </a:xfrm>
          <a:prstGeom prst="rect">
            <a:avLst/>
          </a:prstGeom>
          <a:ln>
            <a:solidFill>
              <a:srgbClr val="0B49CB"/>
            </a:solidFill>
            <a:prstDash val="dash"/>
          </a:ln>
        </p:spPr>
        <p:txBody>
          <a:bodyPr vert="horz" lIns="91440" tIns="45720" rIns="91440" bIns="45720" rtlCol="0" anchor="t">
            <a:normAutofit/>
          </a:bodyPr>
          <a:lstStyle/>
          <a:p>
            <a:pPr defTabSz="512064">
              <a:spcAft>
                <a:spcPts val="600"/>
              </a:spcAft>
            </a:pPr>
            <a:endParaRPr lang="en-US" sz="1232" kern="1200">
              <a:solidFill>
                <a:srgbClr val="0056AF"/>
              </a:solidFill>
              <a:latin typeface="Abadi"/>
              <a:ea typeface="+mn-ea"/>
              <a:cs typeface="+mn-cs"/>
            </a:endParaRPr>
          </a:p>
          <a:p>
            <a:pPr defTabSz="512064">
              <a:spcAft>
                <a:spcPts val="600"/>
              </a:spcAft>
            </a:pPr>
            <a:endParaRPr lang="en-US" sz="1232" kern="1200">
              <a:solidFill>
                <a:srgbClr val="0056AF"/>
              </a:solidFill>
              <a:latin typeface="Abadi"/>
              <a:ea typeface="+mn-ea"/>
              <a:cs typeface="+mn-cs"/>
            </a:endParaRPr>
          </a:p>
          <a:p>
            <a:pPr defTabSz="512064">
              <a:spcAft>
                <a:spcPts val="600"/>
              </a:spcAft>
            </a:pPr>
            <a:endParaRPr lang="en-US" sz="1232" kern="1200">
              <a:solidFill>
                <a:srgbClr val="0056AF"/>
              </a:solidFill>
              <a:latin typeface="Abadi"/>
              <a:ea typeface="+mn-ea"/>
              <a:cs typeface="+mn-cs"/>
            </a:endParaRPr>
          </a:p>
          <a:p>
            <a:pPr defTabSz="512064">
              <a:spcAft>
                <a:spcPts val="600"/>
              </a:spcAft>
            </a:pPr>
            <a:endParaRPr lang="en-US" sz="1232" kern="1200">
              <a:solidFill>
                <a:srgbClr val="0056AF"/>
              </a:solidFill>
              <a:latin typeface="Abadi"/>
              <a:ea typeface="+mn-ea"/>
              <a:cs typeface="+mn-cs"/>
            </a:endParaRPr>
          </a:p>
          <a:p>
            <a:pPr defTabSz="512064">
              <a:spcAft>
                <a:spcPts val="600"/>
              </a:spcAft>
            </a:pPr>
            <a:r>
              <a:rPr lang="en-US" sz="1232" kern="1200">
                <a:solidFill>
                  <a:srgbClr val="0056AF"/>
                </a:solidFill>
                <a:latin typeface="Abadi"/>
                <a:ea typeface="+mn-ea"/>
                <a:cs typeface="+mn-cs"/>
              </a:rPr>
              <a:t>Place your flowchart of SpaceX API calls 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p:cNvSpPr>
          <p:nvPr/>
        </p:nvSpPr>
        <p:spPr>
          <a:xfrm>
            <a:off x="5407705" y="2209207"/>
            <a:ext cx="2601107" cy="2368849"/>
          </a:xfrm>
          <a:prstGeom prst="rect">
            <a:avLst/>
          </a:prstGeom>
        </p:spPr>
        <p:txBody>
          <a:bodyPr vert="horz" lIns="91440" tIns="45720" rIns="91440" bIns="45720" rtlCol="0" anchor="t">
            <a:normAutofit/>
          </a:bodyPr>
          <a:lstStyle/>
          <a:p>
            <a:pPr defTabSz="512064">
              <a:spcBef>
                <a:spcPts val="784"/>
              </a:spcBef>
            </a:pPr>
            <a:r>
              <a:rPr lang="en-US" sz="1232" kern="1200">
                <a:solidFill>
                  <a:schemeClr val="accent3">
                    <a:lumMod val="25000"/>
                  </a:schemeClr>
                </a:solidFill>
                <a:latin typeface="Abadi" panose="020B0604020104020204" pitchFamily="34" charset="0"/>
                <a:ea typeface="+mn-ea"/>
                <a:cs typeface="+mn-cs"/>
              </a:rPr>
              <a:t>Present your data collection with SpaceX REST calls using key phrases and flowcharts</a:t>
            </a:r>
          </a:p>
          <a:p>
            <a:pPr defTabSz="512064">
              <a:spcBef>
                <a:spcPts val="784"/>
              </a:spcBef>
            </a:pPr>
            <a:endParaRPr lang="en-US" sz="1232" kern="1200">
              <a:solidFill>
                <a:schemeClr val="accent3">
                  <a:lumMod val="25000"/>
                </a:schemeClr>
              </a:solidFill>
              <a:latin typeface="Abadi"/>
              <a:ea typeface="+mn-ea"/>
              <a:cs typeface="+mn-cs"/>
            </a:endParaRPr>
          </a:p>
          <a:p>
            <a:pPr defTabSz="512064">
              <a:spcBef>
                <a:spcPts val="784"/>
              </a:spcBef>
            </a:pPr>
            <a:r>
              <a:rPr lang="en-US" sz="1232" kern="1200">
                <a:solidFill>
                  <a:schemeClr val="accent3">
                    <a:lumMod val="25000"/>
                  </a:schemeClr>
                </a:solidFill>
                <a:latin typeface="Abadi" panose="020B0604020104020204" pitchFamily="34" charset="0"/>
                <a:ea typeface="+mn-ea"/>
                <a:cs typeface="+mn-cs"/>
              </a:rPr>
              <a:t>Add the GitHub URL of the completed SpaceX API calls notebook </a:t>
            </a:r>
            <a:r>
              <a:rPr lang="en-US" sz="1232" kern="1200">
                <a:solidFill>
                  <a:srgbClr val="0056AF"/>
                </a:solidFill>
                <a:latin typeface="Abadi" panose="020B0604020104020204" pitchFamily="34" charset="0"/>
                <a:ea typeface="+mn-ea"/>
                <a:cs typeface="+mn-cs"/>
              </a:rPr>
              <a:t>(must include completed code cell and outcome cell), </a:t>
            </a:r>
            <a:r>
              <a:rPr lang="en-US" sz="1232" kern="1200">
                <a:solidFill>
                  <a:schemeClr val="accent3">
                    <a:lumMod val="25000"/>
                  </a:schemeClr>
                </a:solidFill>
                <a:latin typeface="Abadi" panose="020B0604020104020204" pitchFamily="34" charset="0"/>
                <a:ea typeface="+mn-ea"/>
                <a:cs typeface="+mn-cs"/>
              </a:rPr>
              <a:t>as an external reference and peer-review purpose</a:t>
            </a:r>
          </a:p>
          <a:p>
            <a:pPr defTabSz="512064"/>
            <a:endParaRPr lang="en-US" sz="1008" kern="1200">
              <a:solidFill>
                <a:schemeClr val="tx1"/>
              </a:solidFill>
              <a:latin typeface="+mn-lt"/>
              <a:ea typeface="+mn-ea"/>
              <a:cs typeface="+mn-cs"/>
            </a:endParaRPr>
          </a:p>
          <a:p>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196</TotalTime>
  <Words>1612</Words>
  <Application>Microsoft Office PowerPoint</Application>
  <PresentationFormat>Widescreen</PresentationFormat>
  <Paragraphs>245</Paragraphs>
  <Slides>47</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Varun Arya</cp:lastModifiedBy>
  <cp:revision>204</cp:revision>
  <dcterms:created xsi:type="dcterms:W3CDTF">2021-04-29T18:58:34Z</dcterms:created>
  <dcterms:modified xsi:type="dcterms:W3CDTF">2024-08-07T17:33:46Z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